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comments+xml" PartName="/ppt/comments/comment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3" name="IGNACIO GAN FERNANDEZ BC3DV2TB2021"/>
  <p:cmAuthor clrIdx="1" id="1" initials="" lastIdx="2" name="RAUL HERRERA BERNAL BC3DV2TB2021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commentAuthors" Target="commentAuthor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0" Type="http://schemas.openxmlformats.org/officeDocument/2006/relationships/slide" Target="slides/slide44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0-11-14T17:43:02.984">
    <p:pos x="6000" y="0"/>
    <p:text>Busca algún icono para el tipo de diversión, para que queda mas vistoso. Ejemplo: Decubrimiento = Lupa/ Narrativa = Bocadillo de guion</p:text>
  </p:cm>
</p:cmLst>
</file>

<file path=ppt/comments/comment2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2" dt="2020-11-15T00:56:56.409">
    <p:pos x="6000" y="0"/>
    <p:text>Mete ejemplos del tipo de cámara</p:text>
  </p:cm>
  <p:cm authorId="1" idx="1" dt="2020-11-14T21:17:32.290">
    <p:pos x="6000" y="0"/>
    <p:text>_Marked as resolved_</p:text>
  </p:cm>
  <p:cm authorId="0" idx="3" dt="2020-11-14T23:39:42.586">
    <p:pos x="6000" y="0"/>
    <p:text>_Re-opened_</p:text>
  </p:cm>
  <p:cm authorId="1" idx="2" dt="2020-11-15T00:56:56.409">
    <p:pos x="6000" y="0"/>
    <p:text>"como se puede observar en los mockups" y la diapositiva de referencias de jugabilidad ya lo tienen.
No voy a poner la misma info o imagen dos veces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ab357e3f4c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ab357e3f4c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a6fe475c74_1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a6fe475c74_1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541dd3b030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541dd3b030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ab357e3f4c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ab357e3f4c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a6fe475c74_1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a6fe475c74_1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541dd3b030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541dd3b030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a9ef932369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a9ef932369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a2063b1ed2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a2063b1ed2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5418ecb642_1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5418ecb642_1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541dd3b03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541dd3b03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a6fe475c7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a6fe475c7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ab357e3f4c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ab357e3f4c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5418ecb642_1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5418ecb642_1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a6fe475c74_1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a6fe475c74_1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a100815ee4_1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a100815ee4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a100815ee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a100815ee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a100815ee4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a100815ee4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a100815ee4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a100815ee4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a100815ee4_1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a100815ee4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a100815ee4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a100815ee4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a8bbeedd30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a8bbeedd30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a6fe475c74_1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a6fe475c74_1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a8bbeedd30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a8bbeedd30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a8bbeedd30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a8bbeedd30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a8bbeedd30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a8bbeedd30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a8bbeedd30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a8bbeedd30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a8bbeedd30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a8bbeedd30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a9ef932369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a9ef932369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a9ef932369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a9ef932369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a2063b1ed2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a2063b1ed2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a8bbeedd30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a8bbeedd30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a9ef932369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a9ef932369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6fe475c74_1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6fe475c74_1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a9ef932369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a9ef932369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a9ef932369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a9ef932369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a9ef932369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a9ef932369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a2063b1ed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a2063b1ed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a8bbeedd30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a8bbeedd30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a6fe475c74_1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a6fe475c74_1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a6fe475c74_1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a6fe475c74_1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a6fe475c74_1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a6fe475c74_1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a6fe475c74_1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a6fe475c74_1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ab357e3f4c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ab357e3f4c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png"/><Relationship Id="rId4" Type="http://schemas.openxmlformats.org/officeDocument/2006/relationships/image" Target="../media/image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Relationship Id="rId4" Type="http://schemas.openxmlformats.org/officeDocument/2006/relationships/image" Target="../media/image2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Relationship Id="rId4" Type="http://schemas.openxmlformats.org/officeDocument/2006/relationships/image" Target="../media/image2.png"/><Relationship Id="rId5" Type="http://schemas.openxmlformats.org/officeDocument/2006/relationships/image" Target="../media/image56.png"/><Relationship Id="rId6" Type="http://schemas.openxmlformats.org/officeDocument/2006/relationships/image" Target="../media/image4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Relationship Id="rId4" Type="http://schemas.openxmlformats.org/officeDocument/2006/relationships/image" Target="../media/image2.png"/><Relationship Id="rId5" Type="http://schemas.openxmlformats.org/officeDocument/2006/relationships/image" Target="../media/image56.png"/><Relationship Id="rId6" Type="http://schemas.openxmlformats.org/officeDocument/2006/relationships/image" Target="../media/image59.png"/><Relationship Id="rId7" Type="http://schemas.openxmlformats.org/officeDocument/2006/relationships/image" Target="../media/image3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Relationship Id="rId4" Type="http://schemas.openxmlformats.org/officeDocument/2006/relationships/image" Target="../media/image2.png"/><Relationship Id="rId5" Type="http://schemas.openxmlformats.org/officeDocument/2006/relationships/image" Target="../media/image20.png"/><Relationship Id="rId6" Type="http://schemas.openxmlformats.org/officeDocument/2006/relationships/image" Target="../media/image23.jpg"/><Relationship Id="rId7" Type="http://schemas.openxmlformats.org/officeDocument/2006/relationships/image" Target="../media/image21.jpg"/><Relationship Id="rId8" Type="http://schemas.openxmlformats.org/officeDocument/2006/relationships/image" Target="../media/image22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png"/><Relationship Id="rId4" Type="http://schemas.openxmlformats.org/officeDocument/2006/relationships/image" Target="../media/image2.png"/><Relationship Id="rId5" Type="http://schemas.openxmlformats.org/officeDocument/2006/relationships/image" Target="../media/image27.png"/><Relationship Id="rId6" Type="http://schemas.openxmlformats.org/officeDocument/2006/relationships/image" Target="../media/image50.png"/><Relationship Id="rId7" Type="http://schemas.openxmlformats.org/officeDocument/2006/relationships/image" Target="../media/image5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png"/><Relationship Id="rId4" Type="http://schemas.openxmlformats.org/officeDocument/2006/relationships/image" Target="../media/image2.png"/><Relationship Id="rId5" Type="http://schemas.openxmlformats.org/officeDocument/2006/relationships/image" Target="../media/image55.png"/><Relationship Id="rId6" Type="http://schemas.openxmlformats.org/officeDocument/2006/relationships/image" Target="../media/image24.png"/><Relationship Id="rId7" Type="http://schemas.openxmlformats.org/officeDocument/2006/relationships/image" Target="../media/image2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png"/><Relationship Id="rId4" Type="http://schemas.openxmlformats.org/officeDocument/2006/relationships/image" Target="../media/image2.png"/><Relationship Id="rId5" Type="http://schemas.openxmlformats.org/officeDocument/2006/relationships/image" Target="../media/image3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png"/><Relationship Id="rId4" Type="http://schemas.openxmlformats.org/officeDocument/2006/relationships/image" Target="../media/image2.png"/><Relationship Id="rId5" Type="http://schemas.openxmlformats.org/officeDocument/2006/relationships/image" Target="../media/image3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6.png"/><Relationship Id="rId4" Type="http://schemas.openxmlformats.org/officeDocument/2006/relationships/image" Target="../media/image2.png"/><Relationship Id="rId5" Type="http://schemas.openxmlformats.org/officeDocument/2006/relationships/image" Target="../media/image33.png"/><Relationship Id="rId6" Type="http://schemas.openxmlformats.org/officeDocument/2006/relationships/image" Target="../media/image29.png"/><Relationship Id="rId7" Type="http://schemas.openxmlformats.org/officeDocument/2006/relationships/image" Target="../media/image3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6.png"/><Relationship Id="rId4" Type="http://schemas.openxmlformats.org/officeDocument/2006/relationships/image" Target="../media/image33.png"/><Relationship Id="rId5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png"/><Relationship Id="rId4" Type="http://schemas.openxmlformats.org/officeDocument/2006/relationships/image" Target="../media/image2.png"/><Relationship Id="rId5" Type="http://schemas.openxmlformats.org/officeDocument/2006/relationships/image" Target="../media/image1.png"/><Relationship Id="rId6" Type="http://schemas.openxmlformats.org/officeDocument/2006/relationships/image" Target="../media/image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6.png"/><Relationship Id="rId4" Type="http://schemas.openxmlformats.org/officeDocument/2006/relationships/image" Target="../media/image2.png"/><Relationship Id="rId5" Type="http://schemas.openxmlformats.org/officeDocument/2006/relationships/image" Target="../media/image31.png"/><Relationship Id="rId6" Type="http://schemas.openxmlformats.org/officeDocument/2006/relationships/image" Target="../media/image3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6.png"/><Relationship Id="rId4" Type="http://schemas.openxmlformats.org/officeDocument/2006/relationships/image" Target="../media/image2.png"/><Relationship Id="rId5" Type="http://schemas.openxmlformats.org/officeDocument/2006/relationships/image" Target="../media/image3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comments" Target="../comments/comment1.xml"/><Relationship Id="rId4" Type="http://schemas.openxmlformats.org/officeDocument/2006/relationships/image" Target="../media/image16.png"/><Relationship Id="rId5" Type="http://schemas.openxmlformats.org/officeDocument/2006/relationships/image" Target="../media/image2.png"/><Relationship Id="rId6" Type="http://schemas.openxmlformats.org/officeDocument/2006/relationships/image" Target="../media/image46.png"/><Relationship Id="rId7" Type="http://schemas.openxmlformats.org/officeDocument/2006/relationships/image" Target="../media/image4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6.png"/><Relationship Id="rId4" Type="http://schemas.openxmlformats.org/officeDocument/2006/relationships/image" Target="../media/image2.png"/><Relationship Id="rId5" Type="http://schemas.openxmlformats.org/officeDocument/2006/relationships/image" Target="../media/image43.png"/><Relationship Id="rId6" Type="http://schemas.openxmlformats.org/officeDocument/2006/relationships/image" Target="../media/image3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6.png"/><Relationship Id="rId4" Type="http://schemas.openxmlformats.org/officeDocument/2006/relationships/image" Target="../media/image2.png"/><Relationship Id="rId5" Type="http://schemas.openxmlformats.org/officeDocument/2006/relationships/image" Target="../media/image41.png"/><Relationship Id="rId6" Type="http://schemas.openxmlformats.org/officeDocument/2006/relationships/image" Target="../media/image4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6.png"/><Relationship Id="rId4" Type="http://schemas.openxmlformats.org/officeDocument/2006/relationships/image" Target="../media/image2.png"/><Relationship Id="rId5" Type="http://schemas.openxmlformats.org/officeDocument/2006/relationships/image" Target="../media/image42.png"/><Relationship Id="rId6" Type="http://schemas.openxmlformats.org/officeDocument/2006/relationships/image" Target="../media/image3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comments" Target="../comments/comment2.xml"/><Relationship Id="rId4" Type="http://schemas.openxmlformats.org/officeDocument/2006/relationships/image" Target="../media/image16.png"/><Relationship Id="rId5" Type="http://schemas.openxmlformats.org/officeDocument/2006/relationships/image" Target="../media/image2.png"/><Relationship Id="rId6" Type="http://schemas.openxmlformats.org/officeDocument/2006/relationships/image" Target="../media/image39.png"/><Relationship Id="rId7" Type="http://schemas.openxmlformats.org/officeDocument/2006/relationships/image" Target="../media/image4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6.png"/><Relationship Id="rId4" Type="http://schemas.openxmlformats.org/officeDocument/2006/relationships/image" Target="../media/image2.png"/><Relationship Id="rId5" Type="http://schemas.openxmlformats.org/officeDocument/2006/relationships/image" Target="../media/image40.png"/><Relationship Id="rId6" Type="http://schemas.openxmlformats.org/officeDocument/2006/relationships/image" Target="../media/image5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6.png"/><Relationship Id="rId4" Type="http://schemas.openxmlformats.org/officeDocument/2006/relationships/image" Target="../media/image2.png"/><Relationship Id="rId5" Type="http://schemas.openxmlformats.org/officeDocument/2006/relationships/image" Target="../media/image53.png"/><Relationship Id="rId6" Type="http://schemas.openxmlformats.org/officeDocument/2006/relationships/image" Target="../media/image49.png"/><Relationship Id="rId7" Type="http://schemas.openxmlformats.org/officeDocument/2006/relationships/image" Target="../media/image4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6.png"/><Relationship Id="rId4" Type="http://schemas.openxmlformats.org/officeDocument/2006/relationships/image" Target="../media/image2.png"/><Relationship Id="rId5" Type="http://schemas.openxmlformats.org/officeDocument/2006/relationships/image" Target="../media/image58.png"/><Relationship Id="rId6" Type="http://schemas.openxmlformats.org/officeDocument/2006/relationships/image" Target="../media/image5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10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6.png"/><Relationship Id="rId4" Type="http://schemas.openxmlformats.org/officeDocument/2006/relationships/image" Target="../media/image2.png"/><Relationship Id="rId5" Type="http://schemas.openxmlformats.org/officeDocument/2006/relationships/image" Target="../media/image52.png"/><Relationship Id="rId6" Type="http://schemas.openxmlformats.org/officeDocument/2006/relationships/image" Target="../media/image6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6.png"/><Relationship Id="rId4" Type="http://schemas.openxmlformats.org/officeDocument/2006/relationships/image" Target="../media/image2.png"/><Relationship Id="rId5" Type="http://schemas.openxmlformats.org/officeDocument/2006/relationships/image" Target="../media/image57.png"/><Relationship Id="rId6" Type="http://schemas.openxmlformats.org/officeDocument/2006/relationships/image" Target="../media/image6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6.png"/><Relationship Id="rId4" Type="http://schemas.openxmlformats.org/officeDocument/2006/relationships/image" Target="../media/image2.png"/><Relationship Id="rId5" Type="http://schemas.openxmlformats.org/officeDocument/2006/relationships/image" Target="../media/image79.png"/><Relationship Id="rId6" Type="http://schemas.openxmlformats.org/officeDocument/2006/relationships/image" Target="../media/image69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6.png"/><Relationship Id="rId4" Type="http://schemas.openxmlformats.org/officeDocument/2006/relationships/image" Target="../media/image2.png"/><Relationship Id="rId5" Type="http://schemas.openxmlformats.org/officeDocument/2006/relationships/image" Target="../media/image62.png"/><Relationship Id="rId6" Type="http://schemas.openxmlformats.org/officeDocument/2006/relationships/image" Target="../media/image67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6.png"/><Relationship Id="rId4" Type="http://schemas.openxmlformats.org/officeDocument/2006/relationships/image" Target="../media/image2.png"/><Relationship Id="rId5" Type="http://schemas.openxmlformats.org/officeDocument/2006/relationships/image" Target="../media/image61.png"/><Relationship Id="rId6" Type="http://schemas.openxmlformats.org/officeDocument/2006/relationships/image" Target="../media/image66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6.png"/><Relationship Id="rId4" Type="http://schemas.openxmlformats.org/officeDocument/2006/relationships/image" Target="../media/image2.png"/><Relationship Id="rId5" Type="http://schemas.openxmlformats.org/officeDocument/2006/relationships/image" Target="../media/image80.png"/><Relationship Id="rId6" Type="http://schemas.openxmlformats.org/officeDocument/2006/relationships/image" Target="../media/image61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6.png"/><Relationship Id="rId4" Type="http://schemas.openxmlformats.org/officeDocument/2006/relationships/image" Target="../media/image2.png"/><Relationship Id="rId5" Type="http://schemas.openxmlformats.org/officeDocument/2006/relationships/image" Target="../media/image77.png"/><Relationship Id="rId6" Type="http://schemas.openxmlformats.org/officeDocument/2006/relationships/image" Target="../media/image61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6.png"/><Relationship Id="rId4" Type="http://schemas.openxmlformats.org/officeDocument/2006/relationships/image" Target="../media/image2.png"/><Relationship Id="rId5" Type="http://schemas.openxmlformats.org/officeDocument/2006/relationships/image" Target="../media/image61.png"/><Relationship Id="rId6" Type="http://schemas.openxmlformats.org/officeDocument/2006/relationships/image" Target="../media/image76.png"/><Relationship Id="rId7" Type="http://schemas.openxmlformats.org/officeDocument/2006/relationships/image" Target="../media/image70.png"/><Relationship Id="rId8" Type="http://schemas.openxmlformats.org/officeDocument/2006/relationships/image" Target="../media/image65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6.png"/><Relationship Id="rId4" Type="http://schemas.openxmlformats.org/officeDocument/2006/relationships/image" Target="../media/image2.png"/><Relationship Id="rId5" Type="http://schemas.openxmlformats.org/officeDocument/2006/relationships/image" Target="../media/image63.gif"/><Relationship Id="rId6" Type="http://schemas.openxmlformats.org/officeDocument/2006/relationships/image" Target="../media/image61.png"/><Relationship Id="rId7" Type="http://schemas.openxmlformats.org/officeDocument/2006/relationships/image" Target="../media/image82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6.png"/><Relationship Id="rId4" Type="http://schemas.openxmlformats.org/officeDocument/2006/relationships/image" Target="../media/image2.png"/><Relationship Id="rId5" Type="http://schemas.openxmlformats.org/officeDocument/2006/relationships/image" Target="../media/image81.png"/><Relationship Id="rId6" Type="http://schemas.openxmlformats.org/officeDocument/2006/relationships/image" Target="../media/image68.gif"/><Relationship Id="rId7" Type="http://schemas.openxmlformats.org/officeDocument/2006/relationships/image" Target="../media/image6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png"/><Relationship Id="rId4" Type="http://schemas.openxmlformats.org/officeDocument/2006/relationships/image" Target="../media/image2.png"/><Relationship Id="rId5" Type="http://schemas.openxmlformats.org/officeDocument/2006/relationships/image" Target="../media/image4.png"/><Relationship Id="rId6" Type="http://schemas.openxmlformats.org/officeDocument/2006/relationships/image" Target="../media/image15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6.png"/><Relationship Id="rId4" Type="http://schemas.openxmlformats.org/officeDocument/2006/relationships/image" Target="../media/image2.png"/><Relationship Id="rId5" Type="http://schemas.openxmlformats.org/officeDocument/2006/relationships/image" Target="../media/image78.png"/><Relationship Id="rId6" Type="http://schemas.openxmlformats.org/officeDocument/2006/relationships/image" Target="../media/image71.gif"/><Relationship Id="rId7" Type="http://schemas.openxmlformats.org/officeDocument/2006/relationships/image" Target="../media/image61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6.png"/><Relationship Id="rId4" Type="http://schemas.openxmlformats.org/officeDocument/2006/relationships/image" Target="../media/image2.png"/><Relationship Id="rId5" Type="http://schemas.openxmlformats.org/officeDocument/2006/relationships/image" Target="../media/image61.png"/><Relationship Id="rId6" Type="http://schemas.openxmlformats.org/officeDocument/2006/relationships/image" Target="../media/image84.png"/><Relationship Id="rId7" Type="http://schemas.openxmlformats.org/officeDocument/2006/relationships/image" Target="../media/image75.gif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6.png"/><Relationship Id="rId4" Type="http://schemas.openxmlformats.org/officeDocument/2006/relationships/image" Target="../media/image2.png"/><Relationship Id="rId5" Type="http://schemas.openxmlformats.org/officeDocument/2006/relationships/image" Target="../media/image61.png"/><Relationship Id="rId6" Type="http://schemas.openxmlformats.org/officeDocument/2006/relationships/image" Target="../media/image72.gif"/><Relationship Id="rId7" Type="http://schemas.openxmlformats.org/officeDocument/2006/relationships/image" Target="../media/image85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6.png"/><Relationship Id="rId4" Type="http://schemas.openxmlformats.org/officeDocument/2006/relationships/image" Target="../media/image2.png"/><Relationship Id="rId5" Type="http://schemas.openxmlformats.org/officeDocument/2006/relationships/image" Target="../media/image74.gif"/><Relationship Id="rId6" Type="http://schemas.openxmlformats.org/officeDocument/2006/relationships/image" Target="../media/image61.png"/><Relationship Id="rId7" Type="http://schemas.openxmlformats.org/officeDocument/2006/relationships/image" Target="../media/image73.png"/><Relationship Id="rId8" Type="http://schemas.openxmlformats.org/officeDocument/2006/relationships/image" Target="../media/image86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6.png"/><Relationship Id="rId4" Type="http://schemas.openxmlformats.org/officeDocument/2006/relationships/image" Target="../media/image2.png"/><Relationship Id="rId5" Type="http://schemas.openxmlformats.org/officeDocument/2006/relationships/image" Target="../media/image8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png"/><Relationship Id="rId4" Type="http://schemas.openxmlformats.org/officeDocument/2006/relationships/image" Target="../media/image2.png"/><Relationship Id="rId5" Type="http://schemas.openxmlformats.org/officeDocument/2006/relationships/image" Target="../media/image5.png"/><Relationship Id="rId6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Relationship Id="rId4" Type="http://schemas.openxmlformats.org/officeDocument/2006/relationships/image" Target="../media/image2.png"/><Relationship Id="rId5" Type="http://schemas.openxmlformats.org/officeDocument/2006/relationships/image" Target="../media/image6.png"/><Relationship Id="rId6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Relationship Id="rId4" Type="http://schemas.openxmlformats.org/officeDocument/2006/relationships/image" Target="../media/image2.png"/><Relationship Id="rId5" Type="http://schemas.openxmlformats.org/officeDocument/2006/relationships/image" Target="../media/image7.png"/><Relationship Id="rId6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Relationship Id="rId4" Type="http://schemas.openxmlformats.org/officeDocument/2006/relationships/image" Target="../media/image2.png"/><Relationship Id="rId5" Type="http://schemas.openxmlformats.org/officeDocument/2006/relationships/image" Target="../media/image1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Relationship Id="rId4" Type="http://schemas.openxmlformats.org/officeDocument/2006/relationships/image" Target="../media/image2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4875" y="0"/>
            <a:ext cx="1077551" cy="44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22"/>
          <p:cNvPicPr preferRelativeResize="0"/>
          <p:nvPr/>
        </p:nvPicPr>
        <p:blipFill rotWithShape="1">
          <a:blip r:embed="rId5">
            <a:alphaModFix/>
          </a:blip>
          <a:srcRect b="9998" l="854" r="20763" t="19290"/>
          <a:stretch/>
        </p:blipFill>
        <p:spPr>
          <a:xfrm>
            <a:off x="44425" y="879575"/>
            <a:ext cx="5165698" cy="281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60875" y="1391325"/>
            <a:ext cx="4883125" cy="2948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4875" y="0"/>
            <a:ext cx="1077551" cy="44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3325" y="606350"/>
            <a:ext cx="5602606" cy="42448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15925" y="606350"/>
            <a:ext cx="3717972" cy="40385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4875" y="0"/>
            <a:ext cx="1077551" cy="44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3325" y="606350"/>
            <a:ext cx="5602606" cy="42448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3325" y="606350"/>
            <a:ext cx="5640873" cy="4244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54200" y="606350"/>
            <a:ext cx="3762446" cy="39833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4875" y="0"/>
            <a:ext cx="1077551" cy="44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5"/>
          <p:cNvPicPr preferRelativeResize="0"/>
          <p:nvPr/>
        </p:nvPicPr>
        <p:blipFill rotWithShape="1">
          <a:blip r:embed="rId5">
            <a:alphaModFix/>
          </a:blip>
          <a:srcRect b="85455" l="0" r="59884" t="0"/>
          <a:stretch/>
        </p:blipFill>
        <p:spPr>
          <a:xfrm>
            <a:off x="354875" y="442925"/>
            <a:ext cx="3545874" cy="6362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4875" y="1439225"/>
            <a:ext cx="3735226" cy="2195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302025" y="278425"/>
            <a:ext cx="4130376" cy="2195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302025" y="2649475"/>
            <a:ext cx="4168301" cy="2195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4875" y="0"/>
            <a:ext cx="1077551" cy="44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6"/>
          <p:cNvPicPr preferRelativeResize="0"/>
          <p:nvPr/>
        </p:nvPicPr>
        <p:blipFill rotWithShape="1">
          <a:blip r:embed="rId5">
            <a:alphaModFix/>
          </a:blip>
          <a:srcRect b="78425" l="8079" r="80832" t="8801"/>
          <a:stretch/>
        </p:blipFill>
        <p:spPr>
          <a:xfrm>
            <a:off x="3870575" y="101425"/>
            <a:ext cx="1013900" cy="63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06250" y="600650"/>
            <a:ext cx="4285576" cy="46551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00400" y="735275"/>
            <a:ext cx="5711796" cy="40379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4875" y="0"/>
            <a:ext cx="1077551" cy="44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0325" y="1097875"/>
            <a:ext cx="3922722" cy="27759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67101" y="2184850"/>
            <a:ext cx="3851327" cy="27253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7"/>
          <p:cNvPicPr preferRelativeResize="0"/>
          <p:nvPr/>
        </p:nvPicPr>
        <p:blipFill rotWithShape="1">
          <a:blip r:embed="rId7">
            <a:alphaModFix/>
          </a:blip>
          <a:srcRect b="78544" l="11300" r="75227" t="9359"/>
          <a:stretch/>
        </p:blipFill>
        <p:spPr>
          <a:xfrm>
            <a:off x="1760825" y="491425"/>
            <a:ext cx="1361726" cy="66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7"/>
          <p:cNvPicPr preferRelativeResize="0"/>
          <p:nvPr/>
        </p:nvPicPr>
        <p:blipFill rotWithShape="1">
          <a:blip r:embed="rId7">
            <a:alphaModFix/>
          </a:blip>
          <a:srcRect b="67578" l="11300" r="75227" t="20325"/>
          <a:stretch/>
        </p:blipFill>
        <p:spPr>
          <a:xfrm>
            <a:off x="5711900" y="1433550"/>
            <a:ext cx="1361726" cy="66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4875" y="0"/>
            <a:ext cx="1077551" cy="44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1000" y="407850"/>
            <a:ext cx="8352801" cy="4532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4875" y="0"/>
            <a:ext cx="1077551" cy="44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7800" y="400700"/>
            <a:ext cx="8661888" cy="470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4875" y="0"/>
            <a:ext cx="1077551" cy="44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30"/>
          <p:cNvPicPr preferRelativeResize="0"/>
          <p:nvPr/>
        </p:nvPicPr>
        <p:blipFill rotWithShape="1">
          <a:blip r:embed="rId5">
            <a:alphaModFix/>
          </a:blip>
          <a:srcRect b="0" l="0" r="0" t="61805"/>
          <a:stretch/>
        </p:blipFill>
        <p:spPr>
          <a:xfrm>
            <a:off x="426850" y="1155625"/>
            <a:ext cx="8145626" cy="2042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30"/>
          <p:cNvPicPr preferRelativeResize="0"/>
          <p:nvPr/>
        </p:nvPicPr>
        <p:blipFill rotWithShape="1">
          <a:blip r:embed="rId5">
            <a:alphaModFix/>
          </a:blip>
          <a:srcRect b="87569" l="17587" r="69678" t="0"/>
          <a:stretch/>
        </p:blipFill>
        <p:spPr>
          <a:xfrm>
            <a:off x="426850" y="513850"/>
            <a:ext cx="1077550" cy="570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30"/>
          <p:cNvPicPr preferRelativeResize="0"/>
          <p:nvPr/>
        </p:nvPicPr>
        <p:blipFill rotWithShape="1">
          <a:blip r:embed="rId6">
            <a:alphaModFix/>
          </a:blip>
          <a:srcRect b="14368" l="5195" r="18631" t="0"/>
          <a:stretch/>
        </p:blipFill>
        <p:spPr>
          <a:xfrm>
            <a:off x="3192800" y="3198075"/>
            <a:ext cx="2467277" cy="1820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30"/>
          <p:cNvPicPr preferRelativeResize="0"/>
          <p:nvPr/>
        </p:nvPicPr>
        <p:blipFill rotWithShape="1">
          <a:blip r:embed="rId7">
            <a:alphaModFix/>
          </a:blip>
          <a:srcRect b="49839" l="7107" r="61248" t="27614"/>
          <a:stretch/>
        </p:blipFill>
        <p:spPr>
          <a:xfrm>
            <a:off x="354875" y="3208695"/>
            <a:ext cx="2301476" cy="8898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31"/>
          <p:cNvPicPr preferRelativeResize="0"/>
          <p:nvPr/>
        </p:nvPicPr>
        <p:blipFill rotWithShape="1">
          <a:blip r:embed="rId4">
            <a:alphaModFix/>
          </a:blip>
          <a:srcRect b="37587" l="0" r="0" t="11363"/>
          <a:stretch/>
        </p:blipFill>
        <p:spPr>
          <a:xfrm>
            <a:off x="184200" y="1657750"/>
            <a:ext cx="8462025" cy="234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4875" y="0"/>
            <a:ext cx="1077551" cy="44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31"/>
          <p:cNvPicPr preferRelativeResize="0"/>
          <p:nvPr/>
        </p:nvPicPr>
        <p:blipFill rotWithShape="1">
          <a:blip r:embed="rId4">
            <a:alphaModFix/>
          </a:blip>
          <a:srcRect b="88635" l="0" r="85248" t="0"/>
          <a:stretch/>
        </p:blipFill>
        <p:spPr>
          <a:xfrm>
            <a:off x="50075" y="602475"/>
            <a:ext cx="1248226" cy="52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4875" y="0"/>
            <a:ext cx="1077551" cy="44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14"/>
          <p:cNvPicPr preferRelativeResize="0"/>
          <p:nvPr/>
        </p:nvPicPr>
        <p:blipFill rotWithShape="1">
          <a:blip r:embed="rId5">
            <a:alphaModFix/>
          </a:blip>
          <a:srcRect b="51240" l="21368" r="14363" t="26400"/>
          <a:stretch/>
        </p:blipFill>
        <p:spPr>
          <a:xfrm>
            <a:off x="2375625" y="222025"/>
            <a:ext cx="3641146" cy="895497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14"/>
          <p:cNvPicPr preferRelativeResize="0"/>
          <p:nvPr/>
        </p:nvPicPr>
        <p:blipFill rotWithShape="1">
          <a:blip r:embed="rId6">
            <a:alphaModFix/>
          </a:blip>
          <a:srcRect b="42279" l="0" r="25914" t="0"/>
          <a:stretch/>
        </p:blipFill>
        <p:spPr>
          <a:xfrm>
            <a:off x="1044525" y="1117525"/>
            <a:ext cx="7587800" cy="3208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4875" y="0"/>
            <a:ext cx="1077551" cy="44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9763" y="1030600"/>
            <a:ext cx="8524483" cy="33555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32"/>
          <p:cNvPicPr preferRelativeResize="0"/>
          <p:nvPr/>
        </p:nvPicPr>
        <p:blipFill rotWithShape="1">
          <a:blip r:embed="rId6">
            <a:alphaModFix/>
          </a:blip>
          <a:srcRect b="73643" l="7107" r="61248" t="8459"/>
          <a:stretch/>
        </p:blipFill>
        <p:spPr>
          <a:xfrm>
            <a:off x="337675" y="411425"/>
            <a:ext cx="2893674" cy="888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4875" y="0"/>
            <a:ext cx="1077551" cy="44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1250" y="195700"/>
            <a:ext cx="8462876" cy="459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4">
            <a:alphaModFix/>
          </a:blip>
          <a:stretch>
            <a:fillRect/>
          </a:stretch>
        </a:blipFill>
      </p:bgPr>
    </p:bg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4875" y="0"/>
            <a:ext cx="1077551" cy="44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8500" y="840475"/>
            <a:ext cx="8448509" cy="3987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34"/>
          <p:cNvPicPr preferRelativeResize="0"/>
          <p:nvPr/>
        </p:nvPicPr>
        <p:blipFill rotWithShape="1">
          <a:blip r:embed="rId7">
            <a:alphaModFix/>
          </a:blip>
          <a:srcRect b="87577" l="0" r="69598" t="0"/>
          <a:stretch/>
        </p:blipFill>
        <p:spPr>
          <a:xfrm>
            <a:off x="390050" y="235625"/>
            <a:ext cx="2867725" cy="63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4875" y="0"/>
            <a:ext cx="1077551" cy="44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5"/>
          <p:cNvPicPr preferRelativeResize="0"/>
          <p:nvPr/>
        </p:nvPicPr>
        <p:blipFill rotWithShape="1">
          <a:blip r:embed="rId5">
            <a:alphaModFix/>
          </a:blip>
          <a:srcRect b="87577" l="0" r="69598" t="0"/>
          <a:stretch/>
        </p:blipFill>
        <p:spPr>
          <a:xfrm>
            <a:off x="390050" y="235625"/>
            <a:ext cx="2867725" cy="63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3125" y="802150"/>
            <a:ext cx="8373346" cy="3952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Google Shape;217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4875" y="0"/>
            <a:ext cx="1077551" cy="44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36"/>
          <p:cNvPicPr preferRelativeResize="0"/>
          <p:nvPr/>
        </p:nvPicPr>
        <p:blipFill rotWithShape="1">
          <a:blip r:embed="rId5">
            <a:alphaModFix/>
          </a:blip>
          <a:srcRect b="85544" l="0" r="70429" t="0"/>
          <a:stretch/>
        </p:blipFill>
        <p:spPr>
          <a:xfrm>
            <a:off x="426225" y="300350"/>
            <a:ext cx="2660575" cy="70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6225" y="971001"/>
            <a:ext cx="8045370" cy="3797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Google Shape;224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4875" y="0"/>
            <a:ext cx="1077551" cy="44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37"/>
          <p:cNvPicPr preferRelativeResize="0"/>
          <p:nvPr/>
        </p:nvPicPr>
        <p:blipFill rotWithShape="1">
          <a:blip r:embed="rId5">
            <a:alphaModFix/>
          </a:blip>
          <a:srcRect b="85295" l="0" r="62315" t="0"/>
          <a:stretch/>
        </p:blipFill>
        <p:spPr>
          <a:xfrm>
            <a:off x="317875" y="373875"/>
            <a:ext cx="3052501" cy="646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8200" y="920525"/>
            <a:ext cx="8467576" cy="3996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4">
            <a:alphaModFix/>
          </a:blip>
          <a:stretch>
            <a:fillRect/>
          </a:stretch>
        </a:blipFill>
      </p:bgPr>
    </p:bg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Google Shape;231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4875" y="0"/>
            <a:ext cx="1077551" cy="44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38"/>
          <p:cNvPicPr preferRelativeResize="0"/>
          <p:nvPr/>
        </p:nvPicPr>
        <p:blipFill rotWithShape="1">
          <a:blip r:embed="rId6">
            <a:alphaModFix/>
          </a:blip>
          <a:srcRect b="85397" l="0" r="84046" t="0"/>
          <a:stretch/>
        </p:blipFill>
        <p:spPr>
          <a:xfrm>
            <a:off x="327400" y="410850"/>
            <a:ext cx="1354274" cy="672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38"/>
          <p:cNvPicPr preferRelativeResize="0"/>
          <p:nvPr/>
        </p:nvPicPr>
        <p:blipFill rotWithShape="1">
          <a:blip r:embed="rId7">
            <a:alphaModFix/>
          </a:blip>
          <a:srcRect b="28545" l="0" r="4434" t="0"/>
          <a:stretch/>
        </p:blipFill>
        <p:spPr>
          <a:xfrm>
            <a:off x="354875" y="989675"/>
            <a:ext cx="8301050" cy="2929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Google Shape;238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4875" y="0"/>
            <a:ext cx="1077551" cy="44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39"/>
          <p:cNvPicPr preferRelativeResize="0"/>
          <p:nvPr/>
        </p:nvPicPr>
        <p:blipFill rotWithShape="1">
          <a:blip r:embed="rId5">
            <a:alphaModFix/>
          </a:blip>
          <a:srcRect b="79080" l="0" r="75408" t="1208"/>
          <a:stretch/>
        </p:blipFill>
        <p:spPr>
          <a:xfrm>
            <a:off x="145475" y="412400"/>
            <a:ext cx="2338975" cy="966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1100" y="583800"/>
            <a:ext cx="7674899" cy="4164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4875" y="0"/>
            <a:ext cx="1077551" cy="44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40"/>
          <p:cNvPicPr preferRelativeResize="0"/>
          <p:nvPr/>
        </p:nvPicPr>
        <p:blipFill rotWithShape="1">
          <a:blip r:embed="rId5">
            <a:alphaModFix/>
          </a:blip>
          <a:srcRect b="84015" l="0" r="20293" t="3276"/>
          <a:stretch/>
        </p:blipFill>
        <p:spPr>
          <a:xfrm>
            <a:off x="256000" y="354125"/>
            <a:ext cx="7211325" cy="62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4875" y="978050"/>
            <a:ext cx="8179538" cy="386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40"/>
          <p:cNvPicPr preferRelativeResize="0"/>
          <p:nvPr/>
        </p:nvPicPr>
        <p:blipFill rotWithShape="1">
          <a:blip r:embed="rId7">
            <a:alphaModFix/>
          </a:blip>
          <a:srcRect b="0" l="0" r="62482" t="0"/>
          <a:stretch/>
        </p:blipFill>
        <p:spPr>
          <a:xfrm>
            <a:off x="573225" y="3700350"/>
            <a:ext cx="1651224" cy="124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40"/>
          <p:cNvPicPr preferRelativeResize="0"/>
          <p:nvPr/>
        </p:nvPicPr>
        <p:blipFill rotWithShape="1">
          <a:blip r:embed="rId7">
            <a:alphaModFix/>
          </a:blip>
          <a:srcRect b="0" l="40911" r="31569" t="0"/>
          <a:stretch/>
        </p:blipFill>
        <p:spPr>
          <a:xfrm>
            <a:off x="2605050" y="1895231"/>
            <a:ext cx="1077550" cy="11040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40"/>
          <p:cNvPicPr preferRelativeResize="0"/>
          <p:nvPr/>
        </p:nvPicPr>
        <p:blipFill rotWithShape="1">
          <a:blip r:embed="rId7">
            <a:alphaModFix/>
          </a:blip>
          <a:srcRect b="0" l="73498" r="1931" t="0"/>
          <a:stretch/>
        </p:blipFill>
        <p:spPr>
          <a:xfrm>
            <a:off x="7170800" y="1102675"/>
            <a:ext cx="1028699" cy="1180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4875" y="0"/>
            <a:ext cx="1077551" cy="44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41"/>
          <p:cNvPicPr preferRelativeResize="0"/>
          <p:nvPr/>
        </p:nvPicPr>
        <p:blipFill rotWithShape="1">
          <a:blip r:embed="rId5">
            <a:alphaModFix/>
          </a:blip>
          <a:srcRect b="20312" l="0" r="6751" t="0"/>
          <a:stretch/>
        </p:blipFill>
        <p:spPr>
          <a:xfrm>
            <a:off x="354875" y="767475"/>
            <a:ext cx="8241449" cy="332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41"/>
          <p:cNvPicPr preferRelativeResize="0"/>
          <p:nvPr/>
        </p:nvPicPr>
        <p:blipFill rotWithShape="1">
          <a:blip r:embed="rId6">
            <a:alphaModFix/>
          </a:blip>
          <a:srcRect b="87614" l="0" r="68562" t="0"/>
          <a:stretch/>
        </p:blipFill>
        <p:spPr>
          <a:xfrm>
            <a:off x="255825" y="199500"/>
            <a:ext cx="2874649" cy="614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4875" y="0"/>
            <a:ext cx="1077551" cy="44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5"/>
          <p:cNvPicPr preferRelativeResize="0"/>
          <p:nvPr/>
        </p:nvPicPr>
        <p:blipFill rotWithShape="1">
          <a:blip r:embed="rId5">
            <a:alphaModFix/>
          </a:blip>
          <a:srcRect b="82132" l="0" r="0" t="0"/>
          <a:stretch/>
        </p:blipFill>
        <p:spPr>
          <a:xfrm>
            <a:off x="354875" y="304800"/>
            <a:ext cx="8355047" cy="864528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4875" y="1117500"/>
            <a:ext cx="7929176" cy="3669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4875" y="0"/>
            <a:ext cx="1077551" cy="44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42"/>
          <p:cNvPicPr preferRelativeResize="0"/>
          <p:nvPr/>
        </p:nvPicPr>
        <p:blipFill rotWithShape="1">
          <a:blip r:embed="rId5">
            <a:alphaModFix/>
          </a:blip>
          <a:srcRect b="87614" l="0" r="68562" t="0"/>
          <a:stretch/>
        </p:blipFill>
        <p:spPr>
          <a:xfrm>
            <a:off x="255825" y="199500"/>
            <a:ext cx="2874649" cy="614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8525" y="750750"/>
            <a:ext cx="8526952" cy="4024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Google Shape;269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4875" y="0"/>
            <a:ext cx="1077551" cy="44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43"/>
          <p:cNvPicPr preferRelativeResize="0"/>
          <p:nvPr/>
        </p:nvPicPr>
        <p:blipFill rotWithShape="1">
          <a:blip r:embed="rId5">
            <a:alphaModFix/>
          </a:blip>
          <a:srcRect b="87319" l="0" r="74358" t="0"/>
          <a:stretch/>
        </p:blipFill>
        <p:spPr>
          <a:xfrm>
            <a:off x="272825" y="175550"/>
            <a:ext cx="2811224" cy="75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5225" y="795100"/>
            <a:ext cx="8388283" cy="3959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Google Shape;276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4875" y="0"/>
            <a:ext cx="1077551" cy="44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44"/>
          <p:cNvPicPr preferRelativeResize="0"/>
          <p:nvPr/>
        </p:nvPicPr>
        <p:blipFill rotWithShape="1">
          <a:blip r:embed="rId5">
            <a:alphaModFix/>
          </a:blip>
          <a:srcRect b="85760" l="0" r="69967" t="0"/>
          <a:stretch/>
        </p:blipFill>
        <p:spPr>
          <a:xfrm>
            <a:off x="300400" y="293750"/>
            <a:ext cx="2577426" cy="663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44"/>
          <p:cNvPicPr preferRelativeResize="0"/>
          <p:nvPr/>
        </p:nvPicPr>
        <p:blipFill rotWithShape="1">
          <a:blip r:embed="rId6">
            <a:alphaModFix/>
          </a:blip>
          <a:srcRect b="30757" l="0" r="0" t="0"/>
          <a:stretch/>
        </p:blipFill>
        <p:spPr>
          <a:xfrm>
            <a:off x="354875" y="886550"/>
            <a:ext cx="8547251" cy="279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Google Shape;283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4875" y="0"/>
            <a:ext cx="1077551" cy="44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45"/>
          <p:cNvPicPr preferRelativeResize="0"/>
          <p:nvPr/>
        </p:nvPicPr>
        <p:blipFill rotWithShape="1">
          <a:blip r:embed="rId5">
            <a:alphaModFix/>
          </a:blip>
          <a:srcRect b="86890" l="0" r="73630" t="0"/>
          <a:stretch/>
        </p:blipFill>
        <p:spPr>
          <a:xfrm>
            <a:off x="322625" y="373875"/>
            <a:ext cx="2161176" cy="58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45"/>
          <p:cNvPicPr preferRelativeResize="0"/>
          <p:nvPr/>
        </p:nvPicPr>
        <p:blipFill rotWithShape="1">
          <a:blip r:embed="rId6">
            <a:alphaModFix/>
          </a:blip>
          <a:srcRect b="31417" l="0" r="1768" t="0"/>
          <a:stretch/>
        </p:blipFill>
        <p:spPr>
          <a:xfrm>
            <a:off x="398825" y="974425"/>
            <a:ext cx="8398875" cy="276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4875" y="0"/>
            <a:ext cx="1077551" cy="44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46"/>
          <p:cNvPicPr preferRelativeResize="0"/>
          <p:nvPr/>
        </p:nvPicPr>
        <p:blipFill rotWithShape="1">
          <a:blip r:embed="rId5">
            <a:alphaModFix/>
          </a:blip>
          <a:srcRect b="0" l="0" r="0" t="46501"/>
          <a:stretch/>
        </p:blipFill>
        <p:spPr>
          <a:xfrm>
            <a:off x="176575" y="2668650"/>
            <a:ext cx="8337301" cy="242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46"/>
          <p:cNvPicPr preferRelativeResize="0"/>
          <p:nvPr/>
        </p:nvPicPr>
        <p:blipFill rotWithShape="1">
          <a:blip r:embed="rId6">
            <a:alphaModFix/>
          </a:blip>
          <a:srcRect b="47274" l="0" r="0" t="0"/>
          <a:stretch/>
        </p:blipFill>
        <p:spPr>
          <a:xfrm>
            <a:off x="405700" y="835175"/>
            <a:ext cx="8150374" cy="1987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46"/>
          <p:cNvPicPr preferRelativeResize="0"/>
          <p:nvPr/>
        </p:nvPicPr>
        <p:blipFill rotWithShape="1">
          <a:blip r:embed="rId5">
            <a:alphaModFix/>
          </a:blip>
          <a:srcRect b="86715" l="0" r="64648" t="3919"/>
          <a:stretch/>
        </p:blipFill>
        <p:spPr>
          <a:xfrm>
            <a:off x="24175" y="366725"/>
            <a:ext cx="4261007" cy="612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" name="Google Shape;298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4875" y="0"/>
            <a:ext cx="1077551" cy="44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6350" y="806700"/>
            <a:ext cx="8777723" cy="414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47"/>
          <p:cNvPicPr preferRelativeResize="0"/>
          <p:nvPr/>
        </p:nvPicPr>
        <p:blipFill rotWithShape="1">
          <a:blip r:embed="rId6">
            <a:alphaModFix/>
          </a:blip>
          <a:srcRect b="86715" l="0" r="64648" t="3919"/>
          <a:stretch/>
        </p:blipFill>
        <p:spPr>
          <a:xfrm>
            <a:off x="24175" y="366725"/>
            <a:ext cx="4261007" cy="612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4875" y="0"/>
            <a:ext cx="1077551" cy="44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0875" y="835175"/>
            <a:ext cx="8471474" cy="3998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48"/>
          <p:cNvPicPr preferRelativeResize="0"/>
          <p:nvPr/>
        </p:nvPicPr>
        <p:blipFill rotWithShape="1">
          <a:blip r:embed="rId6">
            <a:alphaModFix/>
          </a:blip>
          <a:srcRect b="86715" l="0" r="64648" t="3919"/>
          <a:stretch/>
        </p:blipFill>
        <p:spPr>
          <a:xfrm>
            <a:off x="24175" y="366725"/>
            <a:ext cx="4261007" cy="612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Google Shape;312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4875" y="0"/>
            <a:ext cx="1077551" cy="44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49"/>
          <p:cNvPicPr preferRelativeResize="0"/>
          <p:nvPr/>
        </p:nvPicPr>
        <p:blipFill rotWithShape="1">
          <a:blip r:embed="rId5">
            <a:alphaModFix/>
          </a:blip>
          <a:srcRect b="86715" l="0" r="64648" t="3919"/>
          <a:stretch/>
        </p:blipFill>
        <p:spPr>
          <a:xfrm>
            <a:off x="24175" y="366725"/>
            <a:ext cx="4261007" cy="612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7800" y="845175"/>
            <a:ext cx="8597449" cy="405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49"/>
          <p:cNvPicPr preferRelativeResize="0"/>
          <p:nvPr/>
        </p:nvPicPr>
        <p:blipFill rotWithShape="1">
          <a:blip r:embed="rId7">
            <a:alphaModFix/>
          </a:blip>
          <a:srcRect b="56815" l="-1239" r="76984" t="1918"/>
          <a:stretch/>
        </p:blipFill>
        <p:spPr>
          <a:xfrm>
            <a:off x="5924625" y="3377950"/>
            <a:ext cx="1335976" cy="123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49"/>
          <p:cNvPicPr preferRelativeResize="0"/>
          <p:nvPr/>
        </p:nvPicPr>
        <p:blipFill rotWithShape="1">
          <a:blip r:embed="rId7">
            <a:alphaModFix/>
          </a:blip>
          <a:srcRect b="56815" l="24699" r="56857" t="1918"/>
          <a:stretch/>
        </p:blipFill>
        <p:spPr>
          <a:xfrm>
            <a:off x="7070300" y="636150"/>
            <a:ext cx="1160901" cy="1409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49"/>
          <p:cNvPicPr preferRelativeResize="0"/>
          <p:nvPr/>
        </p:nvPicPr>
        <p:blipFill rotWithShape="1">
          <a:blip r:embed="rId7">
            <a:alphaModFix/>
          </a:blip>
          <a:srcRect b="34762" l="8426" r="76717" t="42592"/>
          <a:stretch/>
        </p:blipFill>
        <p:spPr>
          <a:xfrm>
            <a:off x="1319825" y="3494850"/>
            <a:ext cx="935176" cy="773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49"/>
          <p:cNvPicPr preferRelativeResize="0"/>
          <p:nvPr/>
        </p:nvPicPr>
        <p:blipFill rotWithShape="1">
          <a:blip r:embed="rId7">
            <a:alphaModFix/>
          </a:blip>
          <a:srcRect b="34762" l="8426" r="76717" t="42592"/>
          <a:stretch/>
        </p:blipFill>
        <p:spPr>
          <a:xfrm>
            <a:off x="1472225" y="3799650"/>
            <a:ext cx="935176" cy="773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49"/>
          <p:cNvPicPr preferRelativeResize="0"/>
          <p:nvPr/>
        </p:nvPicPr>
        <p:blipFill rotWithShape="1">
          <a:blip r:embed="rId7">
            <a:alphaModFix/>
          </a:blip>
          <a:srcRect b="34762" l="8426" r="76717" t="42592"/>
          <a:stretch/>
        </p:blipFill>
        <p:spPr>
          <a:xfrm>
            <a:off x="786425" y="3952050"/>
            <a:ext cx="935176" cy="773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49"/>
          <p:cNvPicPr preferRelativeResize="0"/>
          <p:nvPr/>
        </p:nvPicPr>
        <p:blipFill rotWithShape="1">
          <a:blip r:embed="rId7">
            <a:alphaModFix/>
          </a:blip>
          <a:srcRect b="34762" l="8426" r="76717" t="42592"/>
          <a:stretch/>
        </p:blipFill>
        <p:spPr>
          <a:xfrm>
            <a:off x="659675" y="3532825"/>
            <a:ext cx="935176" cy="773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4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2325253">
            <a:off x="4572000" y="636144"/>
            <a:ext cx="1335975" cy="13571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6" name="Google Shape;326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4875" y="0"/>
            <a:ext cx="1077551" cy="44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50"/>
          <p:cNvPicPr preferRelativeResize="0"/>
          <p:nvPr/>
        </p:nvPicPr>
        <p:blipFill rotWithShape="1">
          <a:blip r:embed="rId5">
            <a:alphaModFix/>
          </a:blip>
          <a:srcRect b="8941" l="10875" r="11886" t="0"/>
          <a:stretch/>
        </p:blipFill>
        <p:spPr>
          <a:xfrm>
            <a:off x="521675" y="3366725"/>
            <a:ext cx="2949275" cy="173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50"/>
          <p:cNvPicPr preferRelativeResize="0"/>
          <p:nvPr/>
        </p:nvPicPr>
        <p:blipFill rotWithShape="1">
          <a:blip r:embed="rId6">
            <a:alphaModFix/>
          </a:blip>
          <a:srcRect b="86715" l="0" r="64648" t="3919"/>
          <a:stretch/>
        </p:blipFill>
        <p:spPr>
          <a:xfrm>
            <a:off x="24175" y="366725"/>
            <a:ext cx="4261007" cy="612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5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54875" y="803075"/>
            <a:ext cx="7839574" cy="3700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4" name="Google Shape;334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4875" y="0"/>
            <a:ext cx="1077551" cy="44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51"/>
          <p:cNvPicPr preferRelativeResize="0"/>
          <p:nvPr/>
        </p:nvPicPr>
        <p:blipFill rotWithShape="1">
          <a:blip r:embed="rId5">
            <a:alphaModFix/>
          </a:blip>
          <a:srcRect b="50137" l="0" r="0" t="0"/>
          <a:stretch/>
        </p:blipFill>
        <p:spPr>
          <a:xfrm>
            <a:off x="274525" y="880650"/>
            <a:ext cx="8482249" cy="199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51"/>
          <p:cNvPicPr preferRelativeResize="0"/>
          <p:nvPr/>
        </p:nvPicPr>
        <p:blipFill rotWithShape="1">
          <a:blip r:embed="rId6">
            <a:alphaModFix/>
          </a:blip>
          <a:srcRect b="0" l="0" r="0" t="24710"/>
          <a:stretch/>
        </p:blipFill>
        <p:spPr>
          <a:xfrm>
            <a:off x="3708600" y="2942550"/>
            <a:ext cx="2518550" cy="1896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51"/>
          <p:cNvPicPr preferRelativeResize="0"/>
          <p:nvPr/>
        </p:nvPicPr>
        <p:blipFill rotWithShape="1">
          <a:blip r:embed="rId7">
            <a:alphaModFix/>
          </a:blip>
          <a:srcRect b="86715" l="0" r="64648" t="3919"/>
          <a:stretch/>
        </p:blipFill>
        <p:spPr>
          <a:xfrm>
            <a:off x="24175" y="366725"/>
            <a:ext cx="4261007" cy="612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4875" y="0"/>
            <a:ext cx="1077551" cy="44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6"/>
          <p:cNvPicPr preferRelativeResize="0"/>
          <p:nvPr/>
        </p:nvPicPr>
        <p:blipFill rotWithShape="1">
          <a:blip r:embed="rId5">
            <a:alphaModFix/>
          </a:blip>
          <a:srcRect b="87882" l="0" r="0" t="0"/>
          <a:stretch/>
        </p:blipFill>
        <p:spPr>
          <a:xfrm>
            <a:off x="305175" y="384450"/>
            <a:ext cx="8397751" cy="503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6"/>
          <p:cNvPicPr preferRelativeResize="0"/>
          <p:nvPr/>
        </p:nvPicPr>
        <p:blipFill rotWithShape="1">
          <a:blip r:embed="rId6">
            <a:alphaModFix/>
          </a:blip>
          <a:srcRect b="18619" l="0" r="3855" t="0"/>
          <a:stretch/>
        </p:blipFill>
        <p:spPr>
          <a:xfrm>
            <a:off x="275038" y="855150"/>
            <a:ext cx="8593925" cy="3433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4875" y="0"/>
            <a:ext cx="1077551" cy="44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52"/>
          <p:cNvPicPr preferRelativeResize="0"/>
          <p:nvPr/>
        </p:nvPicPr>
        <p:blipFill rotWithShape="1">
          <a:blip r:embed="rId5">
            <a:alphaModFix/>
          </a:blip>
          <a:srcRect b="40415" l="0" r="0" t="0"/>
          <a:stretch/>
        </p:blipFill>
        <p:spPr>
          <a:xfrm>
            <a:off x="297275" y="873100"/>
            <a:ext cx="8482249" cy="2385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52"/>
          <p:cNvPicPr preferRelativeResize="0"/>
          <p:nvPr/>
        </p:nvPicPr>
        <p:blipFill rotWithShape="1">
          <a:blip r:embed="rId6">
            <a:alphaModFix/>
          </a:blip>
          <a:srcRect b="7172" l="9942" r="0" t="38902"/>
          <a:stretch/>
        </p:blipFill>
        <p:spPr>
          <a:xfrm>
            <a:off x="617275" y="3296500"/>
            <a:ext cx="2694700" cy="161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52"/>
          <p:cNvPicPr preferRelativeResize="0"/>
          <p:nvPr/>
        </p:nvPicPr>
        <p:blipFill rotWithShape="1">
          <a:blip r:embed="rId7">
            <a:alphaModFix/>
          </a:blip>
          <a:srcRect b="86715" l="0" r="64648" t="3919"/>
          <a:stretch/>
        </p:blipFill>
        <p:spPr>
          <a:xfrm>
            <a:off x="24175" y="366725"/>
            <a:ext cx="4261007" cy="612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0" name="Google Shape;350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4875" y="0"/>
            <a:ext cx="1077551" cy="44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53"/>
          <p:cNvPicPr preferRelativeResize="0"/>
          <p:nvPr/>
        </p:nvPicPr>
        <p:blipFill rotWithShape="1">
          <a:blip r:embed="rId5">
            <a:alphaModFix/>
          </a:blip>
          <a:srcRect b="86715" l="0" r="64648" t="3919"/>
          <a:stretch/>
        </p:blipFill>
        <p:spPr>
          <a:xfrm>
            <a:off x="24175" y="366725"/>
            <a:ext cx="4261007" cy="612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5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9225" y="857951"/>
            <a:ext cx="8482245" cy="4003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53"/>
          <p:cNvPicPr preferRelativeResize="0"/>
          <p:nvPr/>
        </p:nvPicPr>
        <p:blipFill rotWithShape="1">
          <a:blip r:embed="rId7">
            <a:alphaModFix/>
          </a:blip>
          <a:srcRect b="7672" l="22553" r="865" t="21998"/>
          <a:stretch/>
        </p:blipFill>
        <p:spPr>
          <a:xfrm>
            <a:off x="698375" y="3519350"/>
            <a:ext cx="1972676" cy="150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" name="Google Shape;358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4875" y="0"/>
            <a:ext cx="1077551" cy="44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54"/>
          <p:cNvPicPr preferRelativeResize="0"/>
          <p:nvPr/>
        </p:nvPicPr>
        <p:blipFill rotWithShape="1">
          <a:blip r:embed="rId5">
            <a:alphaModFix/>
          </a:blip>
          <a:srcRect b="86715" l="0" r="64648" t="3919"/>
          <a:stretch/>
        </p:blipFill>
        <p:spPr>
          <a:xfrm>
            <a:off x="24175" y="366725"/>
            <a:ext cx="4261007" cy="612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54"/>
          <p:cNvPicPr preferRelativeResize="0"/>
          <p:nvPr/>
        </p:nvPicPr>
        <p:blipFill rotWithShape="1">
          <a:blip r:embed="rId6">
            <a:alphaModFix/>
          </a:blip>
          <a:srcRect b="-3156" l="0" r="0" t="25031"/>
          <a:stretch/>
        </p:blipFill>
        <p:spPr>
          <a:xfrm>
            <a:off x="6041500" y="209625"/>
            <a:ext cx="2063299" cy="1562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54"/>
          <p:cNvPicPr preferRelativeResize="0"/>
          <p:nvPr/>
        </p:nvPicPr>
        <p:blipFill rotWithShape="1">
          <a:blip r:embed="rId7">
            <a:alphaModFix/>
          </a:blip>
          <a:srcRect b="19813" l="0" r="0" t="0"/>
          <a:stretch/>
        </p:blipFill>
        <p:spPr>
          <a:xfrm>
            <a:off x="423050" y="938925"/>
            <a:ext cx="8446998" cy="3358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6" name="Google Shape;366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4875" y="0"/>
            <a:ext cx="1077551" cy="44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55"/>
          <p:cNvPicPr preferRelativeResize="0"/>
          <p:nvPr/>
        </p:nvPicPr>
        <p:blipFill rotWithShape="1">
          <a:blip r:embed="rId5">
            <a:alphaModFix/>
          </a:blip>
          <a:srcRect b="24985" l="0" r="0" t="21467"/>
          <a:stretch/>
        </p:blipFill>
        <p:spPr>
          <a:xfrm>
            <a:off x="5597075" y="242800"/>
            <a:ext cx="2730675" cy="1218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55"/>
          <p:cNvPicPr preferRelativeResize="0"/>
          <p:nvPr/>
        </p:nvPicPr>
        <p:blipFill rotWithShape="1">
          <a:blip r:embed="rId6">
            <a:alphaModFix/>
          </a:blip>
          <a:srcRect b="86715" l="0" r="64648" t="3919"/>
          <a:stretch/>
        </p:blipFill>
        <p:spPr>
          <a:xfrm>
            <a:off x="24175" y="366725"/>
            <a:ext cx="4261007" cy="612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5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10800000">
            <a:off x="145899" y="4991100"/>
            <a:ext cx="6501" cy="6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5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86200" y="898050"/>
            <a:ext cx="7845600" cy="374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5" name="Google Shape;375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4875" y="0"/>
            <a:ext cx="1077551" cy="44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56"/>
          <p:cNvPicPr preferRelativeResize="0"/>
          <p:nvPr/>
        </p:nvPicPr>
        <p:blipFill rotWithShape="1">
          <a:blip r:embed="rId5">
            <a:alphaModFix/>
          </a:blip>
          <a:srcRect b="25799" l="0" r="19315" t="0"/>
          <a:stretch/>
        </p:blipFill>
        <p:spPr>
          <a:xfrm>
            <a:off x="339625" y="561950"/>
            <a:ext cx="8366349" cy="363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4875" y="0"/>
            <a:ext cx="1077551" cy="44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7"/>
          <p:cNvPicPr preferRelativeResize="0"/>
          <p:nvPr/>
        </p:nvPicPr>
        <p:blipFill rotWithShape="1">
          <a:blip r:embed="rId5">
            <a:alphaModFix/>
          </a:blip>
          <a:srcRect b="86167" l="0" r="38218" t="0"/>
          <a:stretch/>
        </p:blipFill>
        <p:spPr>
          <a:xfrm>
            <a:off x="359725" y="475400"/>
            <a:ext cx="5356652" cy="605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7"/>
          <p:cNvPicPr preferRelativeResize="0"/>
          <p:nvPr/>
        </p:nvPicPr>
        <p:blipFill rotWithShape="1">
          <a:blip r:embed="rId6">
            <a:alphaModFix/>
          </a:blip>
          <a:srcRect b="31276" l="0" r="5006" t="0"/>
          <a:stretch/>
        </p:blipFill>
        <p:spPr>
          <a:xfrm>
            <a:off x="354875" y="1004300"/>
            <a:ext cx="8452475" cy="304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4875" y="0"/>
            <a:ext cx="1077551" cy="44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8"/>
          <p:cNvPicPr preferRelativeResize="0"/>
          <p:nvPr/>
        </p:nvPicPr>
        <p:blipFill rotWithShape="1">
          <a:blip r:embed="rId5">
            <a:alphaModFix/>
          </a:blip>
          <a:srcRect b="87799" l="0" r="40008" t="0"/>
          <a:stretch/>
        </p:blipFill>
        <p:spPr>
          <a:xfrm>
            <a:off x="354875" y="454325"/>
            <a:ext cx="5133404" cy="516677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8"/>
          <p:cNvPicPr preferRelativeResize="0"/>
          <p:nvPr/>
        </p:nvPicPr>
        <p:blipFill rotWithShape="1">
          <a:blip r:embed="rId6">
            <a:alphaModFix/>
          </a:blip>
          <a:srcRect b="24248" l="0" r="0" t="0"/>
          <a:stretch/>
        </p:blipFill>
        <p:spPr>
          <a:xfrm>
            <a:off x="321275" y="982400"/>
            <a:ext cx="8489699" cy="303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4875" y="0"/>
            <a:ext cx="1077551" cy="44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9"/>
          <p:cNvPicPr preferRelativeResize="0"/>
          <p:nvPr/>
        </p:nvPicPr>
        <p:blipFill rotWithShape="1">
          <a:blip r:embed="rId5">
            <a:alphaModFix/>
          </a:blip>
          <a:srcRect b="84467" l="0" r="65881" t="0"/>
          <a:stretch/>
        </p:blipFill>
        <p:spPr>
          <a:xfrm>
            <a:off x="389688" y="272525"/>
            <a:ext cx="3015745" cy="679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9"/>
          <p:cNvPicPr preferRelativeResize="0"/>
          <p:nvPr/>
        </p:nvPicPr>
        <p:blipFill rotWithShape="1">
          <a:blip r:embed="rId6">
            <a:alphaModFix/>
          </a:blip>
          <a:srcRect b="0" l="8910" r="9563" t="0"/>
          <a:stretch/>
        </p:blipFill>
        <p:spPr>
          <a:xfrm>
            <a:off x="722725" y="730950"/>
            <a:ext cx="6515175" cy="4097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4875" y="0"/>
            <a:ext cx="1077551" cy="44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20"/>
          <p:cNvPicPr preferRelativeResize="0"/>
          <p:nvPr/>
        </p:nvPicPr>
        <p:blipFill rotWithShape="1">
          <a:blip r:embed="rId5">
            <a:alphaModFix/>
          </a:blip>
          <a:srcRect b="0" l="9583" r="20157" t="0"/>
          <a:stretch/>
        </p:blipFill>
        <p:spPr>
          <a:xfrm>
            <a:off x="481025" y="398550"/>
            <a:ext cx="6209199" cy="4558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4875" y="0"/>
            <a:ext cx="1077551" cy="44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21"/>
          <p:cNvPicPr preferRelativeResize="0"/>
          <p:nvPr/>
        </p:nvPicPr>
        <p:blipFill rotWithShape="1">
          <a:blip r:embed="rId5">
            <a:alphaModFix/>
          </a:blip>
          <a:srcRect b="8657" l="7117" r="36353" t="18039"/>
          <a:stretch/>
        </p:blipFill>
        <p:spPr>
          <a:xfrm>
            <a:off x="244200" y="510625"/>
            <a:ext cx="4114799" cy="322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30375" y="1620773"/>
            <a:ext cx="5504674" cy="3324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